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302" r:id="rId2"/>
  </p:sldIdLst>
  <p:sldSz cx="18288000" cy="10287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3" autoAdjust="0"/>
    <p:restoredTop sz="65306" autoAdjust="0"/>
  </p:normalViewPr>
  <p:slideViewPr>
    <p:cSldViewPr>
      <p:cViewPr varScale="1">
        <p:scale>
          <a:sx n="44" d="100"/>
          <a:sy n="44" d="100"/>
        </p:scale>
        <p:origin x="1196" y="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40" d="100"/>
        <a:sy n="140" d="100"/>
      </p:scale>
      <p:origin x="0" y="0"/>
    </p:cViewPr>
  </p:notesTextViewPr>
  <p:notesViewPr>
    <p:cSldViewPr>
      <p:cViewPr varScale="1">
        <p:scale>
          <a:sx n="111" d="100"/>
          <a:sy n="111" d="100"/>
        </p:scale>
        <p:origin x="4120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DB99C-772D-6D41-990D-14C6A71492A5}" type="datetimeFigureOut">
              <a:rPr lang="en-US" smtClean="0"/>
              <a:t>3/31/2024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0102FB-E901-F548-961F-975BFA3A34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380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/>
              <a:t>[NOTE FOR GEETA: I included 2 conclusion slides, so you have the options. This is 2.]</a:t>
            </a:r>
            <a:endParaRPr lang="en-US" b="0" i="0" dirty="0"/>
          </a:p>
          <a:p>
            <a:endParaRPr lang="en-US" b="0" i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i="0" dirty="0"/>
              <a:t>Join me for book signing or buy it wherever books are sold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b="0" i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i="0" dirty="0"/>
              <a:t>Connect with me on social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b="0" i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i="0" dirty="0"/>
              <a:t>Thank you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0102FB-E901-F548-961F-975BFA3A349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278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563583" y="9258300"/>
            <a:ext cx="19415166" cy="1783942"/>
            <a:chOff x="0" y="0"/>
            <a:chExt cx="5113459" cy="46984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113459" cy="469845"/>
            </a:xfrm>
            <a:custGeom>
              <a:avLst/>
              <a:gdLst/>
              <a:ahLst/>
              <a:cxnLst/>
              <a:rect l="l" t="t" r="r" b="b"/>
              <a:pathLst>
                <a:path w="5113459" h="469845">
                  <a:moveTo>
                    <a:pt x="20337" y="0"/>
                  </a:moveTo>
                  <a:lnTo>
                    <a:pt x="5093122" y="0"/>
                  </a:lnTo>
                  <a:cubicBezTo>
                    <a:pt x="5098516" y="0"/>
                    <a:pt x="5103689" y="2143"/>
                    <a:pt x="5107503" y="5956"/>
                  </a:cubicBezTo>
                  <a:cubicBezTo>
                    <a:pt x="5111317" y="9770"/>
                    <a:pt x="5113459" y="14943"/>
                    <a:pt x="5113459" y="20337"/>
                  </a:cubicBezTo>
                  <a:lnTo>
                    <a:pt x="5113459" y="449508"/>
                  </a:lnTo>
                  <a:cubicBezTo>
                    <a:pt x="5113459" y="454902"/>
                    <a:pt x="5111317" y="460074"/>
                    <a:pt x="5107503" y="463888"/>
                  </a:cubicBezTo>
                  <a:cubicBezTo>
                    <a:pt x="5103689" y="467702"/>
                    <a:pt x="5098516" y="469845"/>
                    <a:pt x="5093122" y="469845"/>
                  </a:cubicBezTo>
                  <a:lnTo>
                    <a:pt x="20337" y="469845"/>
                  </a:lnTo>
                  <a:cubicBezTo>
                    <a:pt x="14943" y="469845"/>
                    <a:pt x="9770" y="467702"/>
                    <a:pt x="5956" y="463888"/>
                  </a:cubicBezTo>
                  <a:cubicBezTo>
                    <a:pt x="2143" y="460074"/>
                    <a:pt x="0" y="454902"/>
                    <a:pt x="0" y="449508"/>
                  </a:cubicBezTo>
                  <a:lnTo>
                    <a:pt x="0" y="20337"/>
                  </a:lnTo>
                  <a:cubicBezTo>
                    <a:pt x="0" y="14943"/>
                    <a:pt x="2143" y="9770"/>
                    <a:pt x="5956" y="5956"/>
                  </a:cubicBezTo>
                  <a:cubicBezTo>
                    <a:pt x="9770" y="2143"/>
                    <a:pt x="14943" y="0"/>
                    <a:pt x="2033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E328">
                    <a:alpha val="100000"/>
                  </a:srgbClr>
                </a:gs>
                <a:gs pos="50000">
                  <a:srgbClr val="CCFFA9">
                    <a:alpha val="100000"/>
                  </a:srgbClr>
                </a:gs>
                <a:gs pos="100000">
                  <a:srgbClr val="80D3FF">
                    <a:alpha val="100000"/>
                  </a:srgbClr>
                </a:gs>
              </a:gsLst>
              <a:lin ang="2100000"/>
            </a:gradFill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5113459" cy="51747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 dirty="0"/>
            </a:p>
          </p:txBody>
        </p:sp>
      </p:grpSp>
      <p:pic>
        <p:nvPicPr>
          <p:cNvPr id="14" name="Picture 13" descr="A black and white logo&#10;&#10;Description automatically generated">
            <a:extLst>
              <a:ext uri="{FF2B5EF4-FFF2-40B4-BE49-F238E27FC236}">
                <a16:creationId xmlns:a16="http://schemas.microsoft.com/office/drawing/2014/main" id="{F61989B5-CA26-146A-ACC3-BD0616CF33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7500"/>
            <a:ext cx="18288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974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7039</TotalTime>
  <Words>41</Words>
  <Application>Microsoft Office PowerPoint</Application>
  <PresentationFormat>Custom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Dr. Geeta Nayyar AHA Rural Health Deck</dc:title>
  <dc:creator>Geeta Nayyar</dc:creator>
  <cp:lastModifiedBy>Geeta Nayyar</cp:lastModifiedBy>
  <cp:revision>25</cp:revision>
  <dcterms:created xsi:type="dcterms:W3CDTF">2006-08-16T00:00:00Z</dcterms:created>
  <dcterms:modified xsi:type="dcterms:W3CDTF">2024-03-31T12:38:23Z</dcterms:modified>
  <dc:identifier>DAF7plrRHYc</dc:identifier>
</cp:coreProperties>
</file>